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0" r:id="rId5"/>
  </p:sldMasterIdLst>
  <p:notesMasterIdLst>
    <p:notesMasterId r:id="rId11"/>
  </p:notesMasterIdLst>
  <p:handoutMasterIdLst>
    <p:handoutMasterId r:id="rId12"/>
  </p:handoutMasterIdLst>
  <p:sldIdLst>
    <p:sldId id="257" r:id="rId6"/>
    <p:sldId id="297" r:id="rId7"/>
    <p:sldId id="303" r:id="rId8"/>
    <p:sldId id="302" r:id="rId9"/>
    <p:sldId id="275" r:id="rId10"/>
  </p:sldIdLst>
  <p:sldSz cx="12192000" cy="6858000"/>
  <p:notesSz cx="9982200" cy="67945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Black" panose="00000A00000000000000" pitchFamily="2" charset="0"/>
      <p:bold r:id="rId21"/>
      <p:italic r:id="rId22"/>
      <p:boldItalic r:id="rId23"/>
    </p:embeddedFont>
    <p:embeddedFont>
      <p:font typeface="Montserrat ExtraBold" panose="00000900000000000000" pitchFamily="2" charset="0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303"/>
            <p14:sldId id="30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9" autoAdjust="0"/>
    <p:restoredTop sz="95582" autoAdjust="0"/>
  </p:normalViewPr>
  <p:slideViewPr>
    <p:cSldViewPr snapToGrid="0">
      <p:cViewPr varScale="1">
        <p:scale>
          <a:sx n="110" d="100"/>
          <a:sy n="110" d="100"/>
        </p:scale>
        <p:origin x="132" y="414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5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02/06/2023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374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671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dirty="0"/>
              <a:t>Mandou e-mail do mapeamento de exames. Estava preso na caixa </a:t>
            </a:r>
            <a:r>
              <a:rPr lang="pt-BR"/>
              <a:t>de saída.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4969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139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402" y="6016675"/>
            <a:ext cx="3335498" cy="60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audegov.sharepoint.com/:b:/r/sites/ProjetoIPS/Shared%20Documents/General/Ponto%20de%20controle%20-%20IPS/01%20-%20Atas%20das%20reuni%C3%B5es/18_Ata_IPS_26.05.2023.pdf?csf=1&amp;web=1&amp;e=cbqESQ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02 de junho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Validação dos mapeamentos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4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      </a:t>
            </a:r>
            <a:r>
              <a:rPr lang="pt-BR" sz="1400" b="1" dirty="0">
                <a:solidFill>
                  <a:srgbClr val="000000">
                    <a:lumMod val="85000"/>
                    <a:lumOff val="15000"/>
                  </a:srgbClr>
                </a:solidFill>
              </a:rPr>
              <a:t>Seg</a:t>
            </a:r>
            <a:r>
              <a:rPr lang="pt-BR" sz="14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. 14-15h;  </a:t>
            </a:r>
            <a:r>
              <a:rPr lang="pt-BR" sz="1400" b="1" dirty="0">
                <a:solidFill>
                  <a:srgbClr val="000000">
                    <a:lumMod val="85000"/>
                    <a:lumOff val="15000"/>
                  </a:srgbClr>
                </a:solidFill>
              </a:rPr>
              <a:t>Ter</a:t>
            </a:r>
            <a:r>
              <a:rPr lang="pt-BR" sz="14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. 14-15h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507536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8076064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Alteração do plano de trabalho e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GDHP (e-mail; prazo hoje)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do PC aprovada (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  <a:hlinkClick r:id="rId3"/>
              </a:rPr>
              <a:t>link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);</a:t>
            </a:r>
          </a:p>
        </p:txBody>
      </p:sp>
      <p:sp>
        <p:nvSpPr>
          <p:cNvPr id="5" name="Retângulo: Cantos Arredondados 1">
            <a:extLst>
              <a:ext uri="{FF2B5EF4-FFF2-40B4-BE49-F238E27FC236}">
                <a16:creationId xmlns:a16="http://schemas.microsoft.com/office/drawing/2014/main" id="{E2CB9BC0-9FAB-0F5C-7A29-93DDCBA8683E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Prova de Conceito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Connectathon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 - Outubro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9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Reunião entre Coordenações DATASUS, SAPS e HSL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Tabelas OBM e Hórus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8" name="Retângulo: Cantos Arredondados 6">
            <a:extLst>
              <a:ext uri="{FF2B5EF4-FFF2-40B4-BE49-F238E27FC236}">
                <a16:creationId xmlns:a16="http://schemas.microsoft.com/office/drawing/2014/main" id="{C6F0A7B3-D635-F91A-D89C-64189CC82895}"/>
              </a:ext>
            </a:extLst>
          </p:cNvPr>
          <p:cNvSpPr/>
          <p:nvPr/>
        </p:nvSpPr>
        <p:spPr>
          <a:xfrm>
            <a:off x="80760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Mapeamentos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10" name="Retângulo: Cantos Arredondados 3">
            <a:extLst>
              <a:ext uri="{FF2B5EF4-FFF2-40B4-BE49-F238E27FC236}">
                <a16:creationId xmlns:a16="http://schemas.microsoft.com/office/drawing/2014/main" id="{4B189017-9715-E484-D6F6-022BC2124F75}"/>
              </a:ext>
            </a:extLst>
          </p:cNvPr>
          <p:cNvSpPr/>
          <p:nvPr/>
        </p:nvSpPr>
        <p:spPr>
          <a:xfrm>
            <a:off x="515938" y="376365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Ajustes do SIES e DLOG para harmonização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11" name="Retângulo: Cantos Arredondados 5">
            <a:extLst>
              <a:ext uri="{FF2B5EF4-FFF2-40B4-BE49-F238E27FC236}">
                <a16:creationId xmlns:a16="http://schemas.microsoft.com/office/drawing/2014/main" id="{8151F1F5-4E0C-2C60-19E5-1A467A39FD9E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Experiência Canadense com o IPS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13" name="Retângulo: Cantos Arredondados 6">
            <a:extLst>
              <a:ext uri="{FF2B5EF4-FFF2-40B4-BE49-F238E27FC236}">
                <a16:creationId xmlns:a16="http://schemas.microsoft.com/office/drawing/2014/main" id="{3781E4BF-9D1B-8A5B-A156-796766DB5DEB}"/>
              </a:ext>
            </a:extLst>
          </p:cNvPr>
          <p:cNvSpPr/>
          <p:nvPr/>
        </p:nvSpPr>
        <p:spPr>
          <a:xfrm>
            <a:off x="8067662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E-mails inativos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</p:spTree>
    <p:extLst>
      <p:ext uri="{BB962C8B-B14F-4D97-AF65-F5344CB8AC3E}">
        <p14:creationId xmlns:p14="http://schemas.microsoft.com/office/powerpoint/2010/main" val="14382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5" name="Retângulo: Cantos Arredondados 6">
            <a:extLst>
              <a:ext uri="{FF2B5EF4-FFF2-40B4-BE49-F238E27FC236}">
                <a16:creationId xmlns:a16="http://schemas.microsoft.com/office/drawing/2014/main" id="{BF9B11E4-4335-8524-B7BC-58289D16BBD1}"/>
              </a:ext>
            </a:extLst>
          </p:cNvPr>
          <p:cNvSpPr/>
          <p:nvPr/>
        </p:nvSpPr>
        <p:spPr>
          <a:xfrm>
            <a:off x="515938" y="189897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Monitoramento – Projeto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Mapeamento de exames (e-mail)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 Black" panose="00000A00000000000000" pitchFamily="2" charset="0"/>
                <a:ea typeface="+mn-ea"/>
                <a:cs typeface="+mn-cs"/>
              </a:rPr>
              <a:t>CGIIS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  <a:latin typeface="Montserrat Black" panose="00000A00000000000000" pitchFamily="2" charset="0"/>
            </a:endParaRPr>
          </a:p>
        </p:txBody>
      </p:sp>
      <p:sp>
        <p:nvSpPr>
          <p:cNvPr id="2" name="Retângulo: Cantos Arredondados 6">
            <a:extLst>
              <a:ext uri="{FF2B5EF4-FFF2-40B4-BE49-F238E27FC236}">
                <a16:creationId xmlns:a16="http://schemas.microsoft.com/office/drawing/2014/main" id="{FD6A30B7-6796-A7AB-0389-D577C3C8EF1A}"/>
              </a:ext>
            </a:extLst>
          </p:cNvPr>
          <p:cNvSpPr/>
          <p:nvPr/>
        </p:nvSpPr>
        <p:spPr>
          <a:xfrm>
            <a:off x="4296000" y="189897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Feriado – 08/06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  <a:latin typeface="Montserrat Black" panose="00000A00000000000000" pitchFamily="2" charset="0"/>
            </a:endParaRPr>
          </a:p>
        </p:txBody>
      </p:sp>
      <p:sp>
        <p:nvSpPr>
          <p:cNvPr id="4" name="Retângulo: Cantos Arredondados 6">
            <a:extLst>
              <a:ext uri="{FF2B5EF4-FFF2-40B4-BE49-F238E27FC236}">
                <a16:creationId xmlns:a16="http://schemas.microsoft.com/office/drawing/2014/main" id="{00B9DC3C-3B9A-8D83-DBF9-EF0DB875D67F}"/>
              </a:ext>
            </a:extLst>
          </p:cNvPr>
          <p:cNvSpPr/>
          <p:nvPr/>
        </p:nvSpPr>
        <p:spPr>
          <a:xfrm>
            <a:off x="8076062" y="189897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Outros pontos?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  <a:latin typeface="Montserrat Black" panose="00000A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473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D5CE7256D9110459B7291A124EF53D2" ma:contentTypeVersion="12" ma:contentTypeDescription="Crie um novo documento." ma:contentTypeScope="" ma:versionID="9b7ac589a6f1f4148e646bd4331f7863">
  <xsd:schema xmlns:xsd="http://www.w3.org/2001/XMLSchema" xmlns:xs="http://www.w3.org/2001/XMLSchema" xmlns:p="http://schemas.microsoft.com/office/2006/metadata/properties" xmlns:ns2="04206af4-b38d-4a13-b79e-daa4c786ae4e" xmlns:ns3="a686cd3c-65cd-4d74-8cce-41442f59ffdc" targetNamespace="http://schemas.microsoft.com/office/2006/metadata/properties" ma:root="true" ma:fieldsID="257655f5a2aa76360cea75f86201cc79" ns2:_="" ns3:_="">
    <xsd:import namespace="04206af4-b38d-4a13-b79e-daa4c786ae4e"/>
    <xsd:import namespace="a686cd3c-65cd-4d74-8cce-41442f59ffd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206af4-b38d-4a13-b79e-daa4c786ae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Marcações de imagem" ma:readOnly="false" ma:fieldId="{5cf76f15-5ced-4ddc-b409-7134ff3c332f}" ma:taxonomyMulti="true" ma:sspId="08562b07-c12b-440e-8652-dcaac954a86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6cd3c-65cd-4d74-8cce-41442f59ffdc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58383613-7854-41e4-98ca-5bd374161156}" ma:internalName="TaxCatchAll" ma:showField="CatchAllData" ma:web="a686cd3c-65cd-4d74-8cce-41442f59ffd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206af4-b38d-4a13-b79e-daa4c786ae4e">
      <Terms xmlns="http://schemas.microsoft.com/office/infopath/2007/PartnerControls"/>
    </lcf76f155ced4ddcb4097134ff3c332f>
    <TaxCatchAll xmlns="a686cd3c-65cd-4d74-8cce-41442f59ffdc" xsi:nil="true"/>
  </documentManagement>
</p:properties>
</file>

<file path=customXml/itemProps1.xml><?xml version="1.0" encoding="utf-8"?>
<ds:datastoreItem xmlns:ds="http://schemas.openxmlformats.org/officeDocument/2006/customXml" ds:itemID="{ADD55E47-6BA3-4F8C-9DF2-AE65FCAE0FF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887413-4D2B-48B8-89B0-2F484FAA47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206af4-b38d-4a13-b79e-daa4c786ae4e"/>
    <ds:schemaRef ds:uri="a686cd3c-65cd-4d74-8cce-41442f59ff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2FD259F-770B-4F01-AAE4-4DEDFA4CD983}">
  <ds:schemaRefs>
    <ds:schemaRef ds:uri="http://schemas.microsoft.com/office/2006/metadata/properties"/>
    <ds:schemaRef ds:uri="http://schemas.microsoft.com/office/infopath/2007/PartnerControls"/>
    <ds:schemaRef ds:uri="04206af4-b38d-4a13-b79e-daa4c786ae4e"/>
    <ds:schemaRef ds:uri="a686cd3c-65cd-4d74-8cce-41442f59ffd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9475</TotalTime>
  <Words>165</Words>
  <Application>Microsoft Office PowerPoint</Application>
  <PresentationFormat>Widescreen</PresentationFormat>
  <Paragraphs>41</Paragraphs>
  <Slides>5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5</vt:i4>
      </vt:variant>
    </vt:vector>
  </HeadingPairs>
  <TitlesOfParts>
    <vt:vector size="14" baseType="lpstr">
      <vt:lpstr>Courier New</vt:lpstr>
      <vt:lpstr>Montserrat</vt:lpstr>
      <vt:lpstr>Montserrat Black</vt:lpstr>
      <vt:lpstr>Arial</vt:lpstr>
      <vt:lpstr>Montserrat ExtraBold</vt:lpstr>
      <vt:lpstr>Calibri</vt:lpstr>
      <vt:lpstr>Roboto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91</cp:revision>
  <cp:lastPrinted>2021-05-27T13:54:16Z</cp:lastPrinted>
  <dcterms:created xsi:type="dcterms:W3CDTF">2021-05-25T14:48:35Z</dcterms:created>
  <dcterms:modified xsi:type="dcterms:W3CDTF">2023-06-02T11:57:20Z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0x010100AD5CE7256D9110459B7291A124EF53D2</vt:lpwstr>
  </property>
</Properties>
</file>